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8"/>
  </p:notesMasterIdLst>
  <p:sldIdLst>
    <p:sldId id="258" r:id="rId3"/>
    <p:sldId id="269" r:id="rId4"/>
    <p:sldId id="259" r:id="rId5"/>
    <p:sldId id="267" r:id="rId6"/>
    <p:sldId id="261" r:id="rId7"/>
    <p:sldId id="266" r:id="rId8"/>
    <p:sldId id="262" r:id="rId9"/>
    <p:sldId id="263" r:id="rId10"/>
    <p:sldId id="260" r:id="rId11"/>
    <p:sldId id="264" r:id="rId12"/>
    <p:sldId id="265" r:id="rId13"/>
    <p:sldId id="268" r:id="rId14"/>
    <p:sldId id="270" r:id="rId15"/>
    <p:sldId id="271" r:id="rId16"/>
    <p:sldId id="272" r:id="rId1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101" autoAdjust="0"/>
  </p:normalViewPr>
  <p:slideViewPr>
    <p:cSldViewPr snapToGrid="0" showGuides="1">
      <p:cViewPr varScale="1">
        <p:scale>
          <a:sx n="81" d="100"/>
          <a:sy n="81" d="100"/>
        </p:scale>
        <p:origin x="629"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53D30-B40A-407D-8DAC-EF7DFD0E8FE2}" type="datetimeFigureOut">
              <a:rPr lang="zh-CN" altLang="en-US" smtClean="0"/>
              <a:t>2016/11/7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73CE1-9B39-445E-8880-7EC1B1FFF646}" type="slidenum">
              <a:rPr lang="zh-CN" altLang="en-US" smtClean="0"/>
              <a:t>‹#›</a:t>
            </a:fld>
            <a:endParaRPr lang="zh-CN" altLang="en-US"/>
          </a:p>
        </p:txBody>
      </p:sp>
    </p:spTree>
    <p:extLst>
      <p:ext uri="{BB962C8B-B14F-4D97-AF65-F5344CB8AC3E}">
        <p14:creationId xmlns:p14="http://schemas.microsoft.com/office/powerpoint/2010/main" val="120317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4973CE1-9B39-445E-8880-7EC1B1FFF646}" type="slidenum">
              <a:rPr lang="zh-CN" altLang="en-US" smtClean="0"/>
              <a:t>1</a:t>
            </a:fld>
            <a:endParaRPr lang="zh-CN" altLang="en-US"/>
          </a:p>
        </p:txBody>
      </p:sp>
    </p:spTree>
    <p:extLst>
      <p:ext uri="{BB962C8B-B14F-4D97-AF65-F5344CB8AC3E}">
        <p14:creationId xmlns:p14="http://schemas.microsoft.com/office/powerpoint/2010/main" val="267891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4973CE1-9B39-445E-8880-7EC1B1FFF646}" type="slidenum">
              <a:rPr lang="zh-CN" altLang="en-US" smtClean="0"/>
              <a:t>6</a:t>
            </a:fld>
            <a:endParaRPr lang="zh-CN" altLang="en-US"/>
          </a:p>
        </p:txBody>
      </p:sp>
    </p:spTree>
    <p:extLst>
      <p:ext uri="{BB962C8B-B14F-4D97-AF65-F5344CB8AC3E}">
        <p14:creationId xmlns:p14="http://schemas.microsoft.com/office/powerpoint/2010/main" val="392340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4973CE1-9B39-445E-8880-7EC1B1FFF646}" type="slidenum">
              <a:rPr lang="zh-CN" altLang="en-US" smtClean="0"/>
              <a:t>11</a:t>
            </a:fld>
            <a:endParaRPr lang="zh-CN" altLang="en-US"/>
          </a:p>
        </p:txBody>
      </p:sp>
    </p:spTree>
    <p:extLst>
      <p:ext uri="{BB962C8B-B14F-4D97-AF65-F5344CB8AC3E}">
        <p14:creationId xmlns:p14="http://schemas.microsoft.com/office/powerpoint/2010/main" val="37663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4973CE1-9B39-445E-8880-7EC1B1FFF646}" type="slidenum">
              <a:rPr lang="zh-CN" altLang="en-US" smtClean="0"/>
              <a:t>13</a:t>
            </a:fld>
            <a:endParaRPr lang="zh-CN" altLang="en-US"/>
          </a:p>
        </p:txBody>
      </p:sp>
    </p:spTree>
    <p:extLst>
      <p:ext uri="{BB962C8B-B14F-4D97-AF65-F5344CB8AC3E}">
        <p14:creationId xmlns:p14="http://schemas.microsoft.com/office/powerpoint/2010/main" val="390271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smtClean="0"/>
              <a:t>问题！</a:t>
            </a:r>
            <a:endParaRPr lang="zh-CN" altLang="en-US"/>
          </a:p>
        </p:txBody>
      </p:sp>
      <p:sp>
        <p:nvSpPr>
          <p:cNvPr id="4" name="灯片编号占位符 3"/>
          <p:cNvSpPr>
            <a:spLocks noGrp="1"/>
          </p:cNvSpPr>
          <p:nvPr>
            <p:ph type="sldNum" sz="quarter" idx="10"/>
          </p:nvPr>
        </p:nvSpPr>
        <p:spPr/>
        <p:txBody>
          <a:bodyPr/>
          <a:lstStyle/>
          <a:p>
            <a:fld id="{24973CE1-9B39-445E-8880-7EC1B1FFF646}" type="slidenum">
              <a:rPr lang="zh-CN" altLang="en-US" smtClean="0"/>
              <a:t>14</a:t>
            </a:fld>
            <a:endParaRPr lang="zh-CN" altLang="en-US"/>
          </a:p>
        </p:txBody>
      </p:sp>
    </p:spTree>
    <p:extLst>
      <p:ext uri="{BB962C8B-B14F-4D97-AF65-F5344CB8AC3E}">
        <p14:creationId xmlns:p14="http://schemas.microsoft.com/office/powerpoint/2010/main" val="180732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24973CE1-9B39-445E-8880-7EC1B1FFF646}" type="slidenum">
              <a:rPr lang="zh-CN" altLang="en-US" smtClean="0"/>
              <a:t>15</a:t>
            </a:fld>
            <a:endParaRPr lang="zh-CN" altLang="en-US"/>
          </a:p>
        </p:txBody>
      </p:sp>
    </p:spTree>
    <p:extLst>
      <p:ext uri="{BB962C8B-B14F-4D97-AF65-F5344CB8AC3E}">
        <p14:creationId xmlns:p14="http://schemas.microsoft.com/office/powerpoint/2010/main" val="296587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761BADE-A687-40E0-B410-549194C6B782}" type="datetimeFigureOut">
              <a:rPr lang="zh-CN" altLang="en-US"/>
              <a:pPr>
                <a:defRPr/>
              </a:pPr>
              <a:t>2016/11/7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AFE13FC-4DE2-40FB-ABDC-E46BBDEF69FF}" type="slidenum">
              <a:rPr lang="zh-CN" altLang="en-US"/>
              <a:pPr>
                <a:defRPr/>
              </a:pPr>
              <a:t>‹#›</a:t>
            </a:fld>
            <a:endParaRPr lang="zh-CN" altLang="en-US"/>
          </a:p>
        </p:txBody>
      </p:sp>
    </p:spTree>
    <p:extLst>
      <p:ext uri="{BB962C8B-B14F-4D97-AF65-F5344CB8AC3E}">
        <p14:creationId xmlns:p14="http://schemas.microsoft.com/office/powerpoint/2010/main" val="1607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5399EB-E17D-4D9A-89BF-3F669FFDCE54}" type="datetimeFigureOut">
              <a:rPr lang="zh-CN" altLang="en-US"/>
              <a:pPr>
                <a:defRPr/>
              </a:pPr>
              <a:t>2016/11/7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122689E-ECB1-4A2F-A1F2-2E4FB86EB5EE}" type="slidenum">
              <a:rPr lang="zh-CN" altLang="en-US"/>
              <a:pPr>
                <a:defRPr/>
              </a:pPr>
              <a:t>‹#›</a:t>
            </a:fld>
            <a:endParaRPr lang="zh-CN" altLang="en-US"/>
          </a:p>
        </p:txBody>
      </p:sp>
    </p:spTree>
    <p:extLst>
      <p:ext uri="{BB962C8B-B14F-4D97-AF65-F5344CB8AC3E}">
        <p14:creationId xmlns:p14="http://schemas.microsoft.com/office/powerpoint/2010/main" val="175656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809A39E-519A-42AB-A373-A260C2B7A1CD}" type="datetimeFigureOut">
              <a:rPr lang="zh-CN" altLang="en-US"/>
              <a:pPr>
                <a:defRPr/>
              </a:pPr>
              <a:t>2016/11/7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F4C67D-B659-40FE-81DD-0915D2B37BC7}" type="slidenum">
              <a:rPr lang="zh-CN" altLang="en-US"/>
              <a:pPr>
                <a:defRPr/>
              </a:pPr>
              <a:t>‹#›</a:t>
            </a:fld>
            <a:endParaRPr lang="zh-CN" altLang="en-US"/>
          </a:p>
        </p:txBody>
      </p:sp>
    </p:spTree>
    <p:extLst>
      <p:ext uri="{BB962C8B-B14F-4D97-AF65-F5344CB8AC3E}">
        <p14:creationId xmlns:p14="http://schemas.microsoft.com/office/powerpoint/2010/main" val="1755366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7592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7561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9197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070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2134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9687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652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516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3024F8A-D2F3-4A75-9C03-AFDC1EC666DA}" type="datetimeFigureOut">
              <a:rPr lang="zh-CN" altLang="en-US"/>
              <a:pPr>
                <a:defRPr/>
              </a:pPr>
              <a:t>2016/11/7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EAA427-397A-452F-BB27-83EDBA1C6624}" type="slidenum">
              <a:rPr lang="zh-CN" altLang="en-US"/>
              <a:pPr>
                <a:defRPr/>
              </a:pPr>
              <a:t>‹#›</a:t>
            </a:fld>
            <a:endParaRPr lang="zh-CN" altLang="en-US"/>
          </a:p>
        </p:txBody>
      </p:sp>
    </p:spTree>
    <p:extLst>
      <p:ext uri="{BB962C8B-B14F-4D97-AF65-F5344CB8AC3E}">
        <p14:creationId xmlns:p14="http://schemas.microsoft.com/office/powerpoint/2010/main" val="118842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3550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2412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213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DA837E2-DA74-4582-B910-990B5F1BA71E}" type="datetimeFigureOut">
              <a:rPr lang="zh-CN" altLang="en-US"/>
              <a:pPr>
                <a:defRPr/>
              </a:pPr>
              <a:t>2016/11/7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7E43AE6-F191-4E05-A6FB-B563A8C3C3BA}" type="slidenum">
              <a:rPr lang="zh-CN" altLang="en-US"/>
              <a:pPr>
                <a:defRPr/>
              </a:pPr>
              <a:t>‹#›</a:t>
            </a:fld>
            <a:endParaRPr lang="zh-CN" altLang="en-US"/>
          </a:p>
        </p:txBody>
      </p:sp>
    </p:spTree>
    <p:extLst>
      <p:ext uri="{BB962C8B-B14F-4D97-AF65-F5344CB8AC3E}">
        <p14:creationId xmlns:p14="http://schemas.microsoft.com/office/powerpoint/2010/main" val="301885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01A1460-66EC-44E5-BFE3-51C64FF1C491}" type="datetimeFigureOut">
              <a:rPr lang="zh-CN" altLang="en-US"/>
              <a:pPr>
                <a:defRPr/>
              </a:pPr>
              <a:t>2016/11/7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077CDB9-02D3-4F00-B7AB-00083557E2B9}" type="slidenum">
              <a:rPr lang="zh-CN" altLang="en-US"/>
              <a:pPr>
                <a:defRPr/>
              </a:pPr>
              <a:t>‹#›</a:t>
            </a:fld>
            <a:endParaRPr lang="zh-CN" altLang="en-US"/>
          </a:p>
        </p:txBody>
      </p:sp>
    </p:spTree>
    <p:extLst>
      <p:ext uri="{BB962C8B-B14F-4D97-AF65-F5344CB8AC3E}">
        <p14:creationId xmlns:p14="http://schemas.microsoft.com/office/powerpoint/2010/main" val="41334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8C378B1-8158-417D-9203-6EF51E66DAB2}" type="datetimeFigureOut">
              <a:rPr lang="zh-CN" altLang="en-US"/>
              <a:pPr>
                <a:defRPr/>
              </a:pPr>
              <a:t>2016/11/7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306E82C-A8CA-4909-8046-282FE4DA66BD}" type="slidenum">
              <a:rPr lang="zh-CN" altLang="en-US"/>
              <a:pPr>
                <a:defRPr/>
              </a:pPr>
              <a:t>‹#›</a:t>
            </a:fld>
            <a:endParaRPr lang="zh-CN" altLang="en-US"/>
          </a:p>
        </p:txBody>
      </p:sp>
    </p:spTree>
    <p:extLst>
      <p:ext uri="{BB962C8B-B14F-4D97-AF65-F5344CB8AC3E}">
        <p14:creationId xmlns:p14="http://schemas.microsoft.com/office/powerpoint/2010/main" val="147761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5442813-41DC-49F7-80A1-20FA4EB20F5B}" type="datetimeFigureOut">
              <a:rPr lang="zh-CN" altLang="en-US"/>
              <a:pPr>
                <a:defRPr/>
              </a:pPr>
              <a:t>2016/11/7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95062AD-ACCB-4F2F-A00E-A54D18BBECE4}" type="slidenum">
              <a:rPr lang="zh-CN" altLang="en-US"/>
              <a:pPr>
                <a:defRPr/>
              </a:pPr>
              <a:t>‹#›</a:t>
            </a:fld>
            <a:endParaRPr lang="zh-CN" altLang="en-US"/>
          </a:p>
        </p:txBody>
      </p:sp>
    </p:spTree>
    <p:extLst>
      <p:ext uri="{BB962C8B-B14F-4D97-AF65-F5344CB8AC3E}">
        <p14:creationId xmlns:p14="http://schemas.microsoft.com/office/powerpoint/2010/main" val="241326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32A4662-3984-4FF9-9B2D-A3B2F2F1831C}" type="datetimeFigureOut">
              <a:rPr lang="zh-CN" altLang="en-US"/>
              <a:pPr>
                <a:defRPr/>
              </a:pPr>
              <a:t>2016/11/7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5840FA3-3B5D-4A89-813B-31816811CF5D}" type="slidenum">
              <a:rPr lang="zh-CN" altLang="en-US"/>
              <a:pPr>
                <a:defRPr/>
              </a:pPr>
              <a:t>‹#›</a:t>
            </a:fld>
            <a:endParaRPr lang="zh-CN" altLang="en-US"/>
          </a:p>
        </p:txBody>
      </p:sp>
    </p:spTree>
    <p:extLst>
      <p:ext uri="{BB962C8B-B14F-4D97-AF65-F5344CB8AC3E}">
        <p14:creationId xmlns:p14="http://schemas.microsoft.com/office/powerpoint/2010/main" val="385414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158686A-D714-44F2-9B4C-7316A79C943A}" type="datetimeFigureOut">
              <a:rPr lang="zh-CN" altLang="en-US"/>
              <a:pPr>
                <a:defRPr/>
              </a:pPr>
              <a:t>2016/11/7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43E4227-9BD0-4D93-BCE0-219C9CA4E3A9}" type="slidenum">
              <a:rPr lang="zh-CN" altLang="en-US"/>
              <a:pPr>
                <a:defRPr/>
              </a:pPr>
              <a:t>‹#›</a:t>
            </a:fld>
            <a:endParaRPr lang="zh-CN" altLang="en-US"/>
          </a:p>
        </p:txBody>
      </p:sp>
    </p:spTree>
    <p:extLst>
      <p:ext uri="{BB962C8B-B14F-4D97-AF65-F5344CB8AC3E}">
        <p14:creationId xmlns:p14="http://schemas.microsoft.com/office/powerpoint/2010/main" val="395388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F2F1A5A-360C-4A05-81A0-1B55732CF727}" type="datetimeFigureOut">
              <a:rPr lang="zh-CN" altLang="en-US"/>
              <a:pPr>
                <a:defRPr/>
              </a:pPr>
              <a:t>2016/11/7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E09F68A-24B0-4DC9-BF07-594F749918B9}" type="slidenum">
              <a:rPr lang="zh-CN" altLang="en-US"/>
              <a:pPr>
                <a:defRPr/>
              </a:pPr>
              <a:t>‹#›</a:t>
            </a:fld>
            <a:endParaRPr lang="zh-CN" altLang="en-US"/>
          </a:p>
        </p:txBody>
      </p:sp>
    </p:spTree>
    <p:extLst>
      <p:ext uri="{BB962C8B-B14F-4D97-AF65-F5344CB8AC3E}">
        <p14:creationId xmlns:p14="http://schemas.microsoft.com/office/powerpoint/2010/main" val="221093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7B8F495C-C112-4DC1-BE5B-6D703377C54F}" type="datetimeFigureOut">
              <a:rPr lang="zh-CN" altLang="en-US"/>
              <a:pPr>
                <a:defRPr/>
              </a:pPr>
              <a:t>2016/11/7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BBC23094-C57E-4D52-801A-AFC56B632DE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FC8CF30-C9F5-449B-9095-10E09885ACC6}" type="datetimeFigureOut">
              <a:rPr lang="zh-CN" altLang="en-US" smtClean="0">
                <a:solidFill>
                  <a:prstClr val="black">
                    <a:tint val="75000"/>
                  </a:prstClr>
                </a:solidFill>
                <a:latin typeface="Calibri" panose="020F0502020204030204"/>
              </a:rPr>
              <a:pPr eaLnBrk="1" fontAlgn="auto" hangingPunct="1">
                <a:spcBef>
                  <a:spcPts val="0"/>
                </a:spcBef>
                <a:spcAft>
                  <a:spcPts val="0"/>
                </a:spcAft>
              </a:pPr>
              <a:t>2016/11/7</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370F3CAC-6F67-4F8C-A210-BA41BAA01332}" type="slidenum">
              <a:rPr lang="zh-CN" altLang="en-US" smtClean="0">
                <a:solidFill>
                  <a:prstClr val="black">
                    <a:tint val="75000"/>
                  </a:prstClr>
                </a:solidFill>
                <a:latin typeface="Calibri" panose="020F0502020204030204"/>
              </a:rPr>
              <a:pPr eaLnBrk="1" fontAlgn="auto" hangingPunct="1">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00216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组合 2"/>
          <p:cNvGrpSpPr>
            <a:grpSpLocks/>
          </p:cNvGrpSpPr>
          <p:nvPr/>
        </p:nvGrpSpPr>
        <p:grpSpPr bwMode="auto">
          <a:xfrm>
            <a:off x="1692275" y="3106738"/>
            <a:ext cx="2860675" cy="2774950"/>
            <a:chOff x="1473778" y="2565677"/>
            <a:chExt cx="3614696" cy="3505951"/>
          </a:xfrm>
        </p:grpSpPr>
        <p:pic>
          <p:nvPicPr>
            <p:cNvPr id="3076" name="图片 8"/>
            <p:cNvPicPr>
              <a:picLocks noChangeAspect="1"/>
            </p:cNvPicPr>
            <p:nvPr/>
          </p:nvPicPr>
          <p:blipFill>
            <a:blip r:embed="rId4">
              <a:extLst>
                <a:ext uri="{28A0092B-C50C-407E-A947-70E740481C1C}">
                  <a14:useLocalDpi xmlns:a14="http://schemas.microsoft.com/office/drawing/2010/main" val="0"/>
                </a:ext>
              </a:extLst>
            </a:blip>
            <a:srcRect l="32777" t="12756" r="30522" b="26364"/>
            <a:stretch>
              <a:fillRect/>
            </a:stretch>
          </p:blipFill>
          <p:spPr bwMode="auto">
            <a:xfrm>
              <a:off x="2514600" y="2623578"/>
              <a:ext cx="17049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文本框 9"/>
            <p:cNvSpPr txBox="1">
              <a:spLocks noChangeArrowheads="1"/>
            </p:cNvSpPr>
            <p:nvPr/>
          </p:nvSpPr>
          <p:spPr bwMode="auto">
            <a:xfrm>
              <a:off x="1970030" y="2620960"/>
              <a:ext cx="544571" cy="199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t>筑于形    贵于心</a:t>
              </a:r>
            </a:p>
          </p:txBody>
        </p:sp>
        <p:pic>
          <p:nvPicPr>
            <p:cNvPr id="3078"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9345" y="4569542"/>
              <a:ext cx="326466" cy="33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文本框 11"/>
            <p:cNvSpPr txBox="1">
              <a:spLocks noChangeArrowheads="1"/>
            </p:cNvSpPr>
            <p:nvPr/>
          </p:nvSpPr>
          <p:spPr bwMode="auto">
            <a:xfrm>
              <a:off x="2103594" y="4611212"/>
              <a:ext cx="369332" cy="42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汉仪星宇体简" pitchFamily="18" charset="-122"/>
                  <a:ea typeface="汉仪星宇体简" pitchFamily="18" charset="-122"/>
                </a:rPr>
                <a:t>印</a:t>
              </a:r>
            </a:p>
          </p:txBody>
        </p:sp>
        <p:pic>
          <p:nvPicPr>
            <p:cNvPr id="3080"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3778" y="2565677"/>
              <a:ext cx="554784" cy="287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图片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4213" y="4393988"/>
              <a:ext cx="1254261" cy="64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p:cNvGrpSpPr>
          <p:nvPr/>
        </p:nvGrpSpPr>
        <p:grpSpPr bwMode="auto">
          <a:xfrm>
            <a:off x="152400" y="214313"/>
            <a:ext cx="4586288" cy="852487"/>
            <a:chOff x="193779" y="40265"/>
            <a:chExt cx="5527167" cy="1028426"/>
          </a:xfrm>
        </p:grpSpPr>
        <p:pic>
          <p:nvPicPr>
            <p:cNvPr id="13321"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75800" y="-1976455"/>
              <a:ext cx="764882" cy="5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79" y="40265"/>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2"/>
            <p:cNvSpPr txBox="1">
              <a:spLocks noChangeArrowheads="1"/>
            </p:cNvSpPr>
            <p:nvPr/>
          </p:nvSpPr>
          <p:spPr bwMode="auto">
            <a:xfrm>
              <a:off x="1045641" y="532939"/>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pic>
        <p:nvPicPr>
          <p:cNvPr id="27" name="Picture 2" descr="E:\PPT\PPT中国风元素\水墨具体图案\图片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04366">
            <a:off x="803276" y="2022475"/>
            <a:ext cx="100806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E:\PPT\PPT中国风元素\水墨具体图案\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66363">
            <a:off x="1889919" y="3483769"/>
            <a:ext cx="9620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E:\PPT\PPT中国风元素\水墨具体图案\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921035">
            <a:off x="3061494" y="4845844"/>
            <a:ext cx="9652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矩形 29"/>
          <p:cNvSpPr>
            <a:spLocks noChangeArrowheads="1"/>
          </p:cNvSpPr>
          <p:nvPr/>
        </p:nvSpPr>
        <p:spPr bwMode="auto">
          <a:xfrm>
            <a:off x="2122488" y="2227263"/>
            <a:ext cx="7021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19" name="矩形 30"/>
          <p:cNvSpPr>
            <a:spLocks noChangeArrowheads="1"/>
          </p:cNvSpPr>
          <p:nvPr/>
        </p:nvSpPr>
        <p:spPr bwMode="auto">
          <a:xfrm>
            <a:off x="3198813" y="3668713"/>
            <a:ext cx="7021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20" name="矩形 31"/>
          <p:cNvSpPr>
            <a:spLocks noChangeArrowheads="1"/>
          </p:cNvSpPr>
          <p:nvPr/>
        </p:nvSpPr>
        <p:spPr bwMode="auto">
          <a:xfrm>
            <a:off x="4246563" y="5032375"/>
            <a:ext cx="7021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nodeType="afterGroup">
                            <p:stCondLst>
                              <p:cond delay="1000"/>
                            </p:stCondLst>
                            <p:childTnLst>
                              <p:par>
                                <p:cTn id="13" presetID="21" presetClass="entr" presetSubtype="1"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heel(1)">
                                      <p:cBhvr>
                                        <p:cTn id="15" dur="500"/>
                                        <p:tgtEl>
                                          <p:spTgt spid="28"/>
                                        </p:tgtEl>
                                      </p:cBhvr>
                                    </p:animEffect>
                                  </p:childTnLst>
                                </p:cTn>
                              </p:par>
                            </p:childTnLst>
                          </p:cTn>
                        </p:par>
                        <p:par>
                          <p:cTn id="16" fill="hold" nodeType="afterGroup">
                            <p:stCondLst>
                              <p:cond delay="1500"/>
                            </p:stCondLst>
                            <p:childTnLst>
                              <p:par>
                                <p:cTn id="17" presetID="21" presetClass="entr" presetSubtype="1"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heel(1)">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p:cNvGrpSpPr>
          <p:nvPr/>
        </p:nvGrpSpPr>
        <p:grpSpPr bwMode="auto">
          <a:xfrm>
            <a:off x="152400" y="214313"/>
            <a:ext cx="4586288" cy="852487"/>
            <a:chOff x="193779" y="40265"/>
            <a:chExt cx="5527167" cy="1028426"/>
          </a:xfrm>
        </p:grpSpPr>
        <p:pic>
          <p:nvPicPr>
            <p:cNvPr id="14353" name="Picture 9" descr="F:\ppt素材\图标\我收集的图标\字体\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75800" y="-1976455"/>
              <a:ext cx="764882" cy="5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6" descr="F:\超棒ppt模板\中国风\中国风物件\mao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79" y="40265"/>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TextBox 2"/>
            <p:cNvSpPr txBox="1">
              <a:spLocks noChangeArrowheads="1"/>
            </p:cNvSpPr>
            <p:nvPr/>
          </p:nvSpPr>
          <p:spPr bwMode="auto">
            <a:xfrm>
              <a:off x="1045641" y="532939"/>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pic>
        <p:nvPicPr>
          <p:cNvPr id="1433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7138" y="3579813"/>
            <a:ext cx="4159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933700"/>
            <a:ext cx="35163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27863" y="2495550"/>
            <a:ext cx="254793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图片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04125" y="2095500"/>
            <a:ext cx="15049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组合 12"/>
          <p:cNvGrpSpPr>
            <a:grpSpLocks/>
          </p:cNvGrpSpPr>
          <p:nvPr/>
        </p:nvGrpSpPr>
        <p:grpSpPr bwMode="auto">
          <a:xfrm>
            <a:off x="1500188" y="2741613"/>
            <a:ext cx="3876675" cy="1066800"/>
            <a:chOff x="1191028" y="3485723"/>
            <a:chExt cx="3877973" cy="1065858"/>
          </a:xfrm>
        </p:grpSpPr>
        <p:pic>
          <p:nvPicPr>
            <p:cNvPr id="14351" name="图片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91028" y="3485723"/>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矩形 14"/>
            <p:cNvSpPr>
              <a:spLocks noChangeArrowheads="1"/>
            </p:cNvSpPr>
            <p:nvPr/>
          </p:nvSpPr>
          <p:spPr bwMode="auto">
            <a:xfrm>
              <a:off x="1433217" y="3790346"/>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单击此处添加标题</a:t>
              </a:r>
              <a:endParaRPr lang="en-US" altLang="zh-CN">
                <a:solidFill>
                  <a:schemeClr val="bg1"/>
                </a:solidFill>
                <a:latin typeface="微软雅黑" panose="020B0503020204020204" pitchFamily="34" charset="-122"/>
                <a:ea typeface="微软雅黑" panose="020B0503020204020204" pitchFamily="34" charset="-122"/>
              </a:endParaRPr>
            </a:p>
          </p:txBody>
        </p:sp>
      </p:grpSp>
      <p:grpSp>
        <p:nvGrpSpPr>
          <p:cNvPr id="14344" name="组合 15"/>
          <p:cNvGrpSpPr>
            <a:grpSpLocks/>
          </p:cNvGrpSpPr>
          <p:nvPr/>
        </p:nvGrpSpPr>
        <p:grpSpPr bwMode="auto">
          <a:xfrm>
            <a:off x="1541463" y="3613150"/>
            <a:ext cx="3878262" cy="1066800"/>
            <a:chOff x="1191028" y="3485723"/>
            <a:chExt cx="3877973" cy="1065858"/>
          </a:xfrm>
        </p:grpSpPr>
        <p:pic>
          <p:nvPicPr>
            <p:cNvPr id="14349" name="图片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91028" y="3485723"/>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矩形 17"/>
            <p:cNvSpPr>
              <a:spLocks noChangeArrowheads="1"/>
            </p:cNvSpPr>
            <p:nvPr/>
          </p:nvSpPr>
          <p:spPr bwMode="auto">
            <a:xfrm>
              <a:off x="1433217" y="3790346"/>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单击此处添加标题</a:t>
              </a:r>
              <a:endParaRPr lang="en-US" altLang="zh-CN">
                <a:solidFill>
                  <a:schemeClr val="bg1"/>
                </a:solidFill>
                <a:latin typeface="微软雅黑" panose="020B0503020204020204" pitchFamily="34" charset="-122"/>
                <a:ea typeface="微软雅黑" panose="020B0503020204020204" pitchFamily="34" charset="-122"/>
              </a:endParaRPr>
            </a:p>
          </p:txBody>
        </p:sp>
      </p:grpSp>
      <p:grpSp>
        <p:nvGrpSpPr>
          <p:cNvPr id="14345" name="组合 18"/>
          <p:cNvGrpSpPr>
            <a:grpSpLocks/>
          </p:cNvGrpSpPr>
          <p:nvPr/>
        </p:nvGrpSpPr>
        <p:grpSpPr bwMode="auto">
          <a:xfrm>
            <a:off x="1541463" y="4489450"/>
            <a:ext cx="3878262" cy="1065213"/>
            <a:chOff x="1191028" y="3485723"/>
            <a:chExt cx="3877973" cy="1065858"/>
          </a:xfrm>
        </p:grpSpPr>
        <p:pic>
          <p:nvPicPr>
            <p:cNvPr id="14347" name="图片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91028" y="3485723"/>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矩形 20"/>
            <p:cNvSpPr>
              <a:spLocks noChangeArrowheads="1"/>
            </p:cNvSpPr>
            <p:nvPr/>
          </p:nvSpPr>
          <p:spPr bwMode="auto">
            <a:xfrm>
              <a:off x="1433217" y="3790346"/>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rPr>
                <a:t>单击此处添加标题</a:t>
              </a:r>
              <a:endParaRPr lang="en-US" altLang="zh-CN">
                <a:solidFill>
                  <a:schemeClr val="bg1"/>
                </a:solidFill>
                <a:latin typeface="微软雅黑" panose="020B0503020204020204" pitchFamily="34" charset="-122"/>
                <a:ea typeface="微软雅黑" panose="020B0503020204020204" pitchFamily="34" charset="-122"/>
              </a:endParaRPr>
            </a:p>
          </p:txBody>
        </p:sp>
      </p:grpSp>
      <p:pic>
        <p:nvPicPr>
          <p:cNvPr id="22" name="图片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416679">
            <a:off x="4722813" y="2992438"/>
            <a:ext cx="28225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4213" y="1179513"/>
            <a:ext cx="3887787"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9"/>
          <p:cNvSpPr>
            <a:spLocks noChangeArrowheads="1"/>
          </p:cNvSpPr>
          <p:nvPr/>
        </p:nvSpPr>
        <p:spPr bwMode="auto">
          <a:xfrm>
            <a:off x="1450975" y="4637088"/>
            <a:ext cx="5565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
        <p:nvSpPr>
          <p:cNvPr id="15364" name="矩形 10"/>
          <p:cNvSpPr>
            <a:spLocks noChangeArrowheads="1"/>
          </p:cNvSpPr>
          <p:nvPr/>
        </p:nvSpPr>
        <p:spPr bwMode="auto">
          <a:xfrm>
            <a:off x="1450975" y="3841750"/>
            <a:ext cx="556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grpSp>
        <p:nvGrpSpPr>
          <p:cNvPr id="15365" name="组合 11"/>
          <p:cNvGrpSpPr>
            <a:grpSpLocks/>
          </p:cNvGrpSpPr>
          <p:nvPr/>
        </p:nvGrpSpPr>
        <p:grpSpPr bwMode="auto">
          <a:xfrm>
            <a:off x="1450975" y="2771775"/>
            <a:ext cx="3789363" cy="955675"/>
            <a:chOff x="5282799" y="2848621"/>
            <a:chExt cx="3788756" cy="955148"/>
          </a:xfrm>
        </p:grpSpPr>
        <p:pic>
          <p:nvPicPr>
            <p:cNvPr id="15366"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2799" y="2848621"/>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文本框 13"/>
            <p:cNvSpPr txBox="1">
              <a:spLocks noChangeArrowheads="1"/>
            </p:cNvSpPr>
            <p:nvPr/>
          </p:nvSpPr>
          <p:spPr bwMode="auto">
            <a:xfrm>
              <a:off x="5667376" y="3028950"/>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组合 2"/>
          <p:cNvGrpSpPr>
            <a:grpSpLocks/>
          </p:cNvGrpSpPr>
          <p:nvPr/>
        </p:nvGrpSpPr>
        <p:grpSpPr bwMode="auto">
          <a:xfrm>
            <a:off x="1806575" y="3182938"/>
            <a:ext cx="2860675" cy="2774950"/>
            <a:chOff x="1473778" y="2565677"/>
            <a:chExt cx="3614696" cy="3505951"/>
          </a:xfrm>
        </p:grpSpPr>
        <p:pic>
          <p:nvPicPr>
            <p:cNvPr id="3076" name="图片 8"/>
            <p:cNvPicPr>
              <a:picLocks noChangeAspect="1"/>
            </p:cNvPicPr>
            <p:nvPr/>
          </p:nvPicPr>
          <p:blipFill>
            <a:blip r:embed="rId4">
              <a:extLst>
                <a:ext uri="{28A0092B-C50C-407E-A947-70E740481C1C}">
                  <a14:useLocalDpi xmlns:a14="http://schemas.microsoft.com/office/drawing/2010/main" val="0"/>
                </a:ext>
              </a:extLst>
            </a:blip>
            <a:srcRect l="32777" t="12756" r="30522" b="26364"/>
            <a:stretch>
              <a:fillRect/>
            </a:stretch>
          </p:blipFill>
          <p:spPr bwMode="auto">
            <a:xfrm>
              <a:off x="2514600" y="2623578"/>
              <a:ext cx="17049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文本框 9"/>
            <p:cNvSpPr txBox="1">
              <a:spLocks noChangeArrowheads="1"/>
            </p:cNvSpPr>
            <p:nvPr/>
          </p:nvSpPr>
          <p:spPr bwMode="auto">
            <a:xfrm>
              <a:off x="1970030" y="2620960"/>
              <a:ext cx="544571" cy="199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t>筑于形    贵于心</a:t>
              </a:r>
            </a:p>
          </p:txBody>
        </p:sp>
        <p:pic>
          <p:nvPicPr>
            <p:cNvPr id="3078"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9345" y="4569542"/>
              <a:ext cx="326466" cy="33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文本框 11"/>
            <p:cNvSpPr txBox="1">
              <a:spLocks noChangeArrowheads="1"/>
            </p:cNvSpPr>
            <p:nvPr/>
          </p:nvSpPr>
          <p:spPr bwMode="auto">
            <a:xfrm>
              <a:off x="2103594" y="4611212"/>
              <a:ext cx="369332" cy="42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汉仪星宇体简" pitchFamily="18" charset="-122"/>
                  <a:ea typeface="汉仪星宇体简" pitchFamily="18" charset="-122"/>
                </a:rPr>
                <a:t>印</a:t>
              </a:r>
            </a:p>
          </p:txBody>
        </p:sp>
        <p:pic>
          <p:nvPicPr>
            <p:cNvPr id="3080" name="图片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3778" y="2565677"/>
              <a:ext cx="554784" cy="287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图片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4213" y="4393988"/>
              <a:ext cx="1254261" cy="64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73122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815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389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p:cNvGrpSpPr>
          <p:nvPr/>
        </p:nvGrpSpPr>
        <p:grpSpPr bwMode="auto">
          <a:xfrm>
            <a:off x="152400" y="214313"/>
            <a:ext cx="4586288" cy="852487"/>
            <a:chOff x="193779" y="40265"/>
            <a:chExt cx="5527167" cy="1028426"/>
          </a:xfrm>
        </p:grpSpPr>
        <p:pic>
          <p:nvPicPr>
            <p:cNvPr id="5129"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75800" y="-1976455"/>
              <a:ext cx="764882" cy="5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79" y="40265"/>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Box 2"/>
            <p:cNvSpPr txBox="1">
              <a:spLocks noChangeArrowheads="1"/>
            </p:cNvSpPr>
            <p:nvPr/>
          </p:nvSpPr>
          <p:spPr bwMode="auto">
            <a:xfrm>
              <a:off x="1045641" y="532939"/>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pic>
        <p:nvPicPr>
          <p:cNvPr id="5123"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138" y="1866900"/>
            <a:ext cx="4837112"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矩形 9"/>
          <p:cNvSpPr>
            <a:spLocks noChangeArrowheads="1"/>
          </p:cNvSpPr>
          <p:nvPr/>
        </p:nvSpPr>
        <p:spPr bwMode="auto">
          <a:xfrm>
            <a:off x="6061075" y="4132263"/>
            <a:ext cx="5565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
        <p:nvSpPr>
          <p:cNvPr id="5125" name="矩形 10"/>
          <p:cNvSpPr>
            <a:spLocks noChangeArrowheads="1"/>
          </p:cNvSpPr>
          <p:nvPr/>
        </p:nvSpPr>
        <p:spPr bwMode="auto">
          <a:xfrm>
            <a:off x="6061075" y="3336925"/>
            <a:ext cx="556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grpSp>
        <p:nvGrpSpPr>
          <p:cNvPr id="5126" name="组合 11"/>
          <p:cNvGrpSpPr>
            <a:grpSpLocks/>
          </p:cNvGrpSpPr>
          <p:nvPr/>
        </p:nvGrpSpPr>
        <p:grpSpPr bwMode="auto">
          <a:xfrm>
            <a:off x="6061075" y="2266950"/>
            <a:ext cx="3789363" cy="955675"/>
            <a:chOff x="5282799" y="2848621"/>
            <a:chExt cx="3788756" cy="955148"/>
          </a:xfrm>
        </p:grpSpPr>
        <p:pic>
          <p:nvPicPr>
            <p:cNvPr id="5127"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2799" y="2848621"/>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文本框 13"/>
            <p:cNvSpPr txBox="1">
              <a:spLocks noChangeArrowheads="1"/>
            </p:cNvSpPr>
            <p:nvPr/>
          </p:nvSpPr>
          <p:spPr bwMode="auto">
            <a:xfrm>
              <a:off x="5667376" y="3028950"/>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121920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a:grpSpLocks/>
          </p:cNvGrpSpPr>
          <p:nvPr/>
        </p:nvGrpSpPr>
        <p:grpSpPr bwMode="auto">
          <a:xfrm>
            <a:off x="152400" y="214313"/>
            <a:ext cx="4586288" cy="852487"/>
            <a:chOff x="193779" y="40265"/>
            <a:chExt cx="5527167" cy="1028426"/>
          </a:xfrm>
        </p:grpSpPr>
        <p:pic>
          <p:nvPicPr>
            <p:cNvPr id="6151" name="Picture 9" descr="F:\ppt素材\图标\我收集的图标\字体\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75800" y="-1976455"/>
              <a:ext cx="764882" cy="5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F:\超棒ppt模板\中国风\中国风物件\mao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79" y="40265"/>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2"/>
            <p:cNvSpPr txBox="1">
              <a:spLocks noChangeArrowheads="1"/>
            </p:cNvSpPr>
            <p:nvPr/>
          </p:nvSpPr>
          <p:spPr bwMode="auto">
            <a:xfrm>
              <a:off x="1045641" y="532939"/>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sp>
        <p:nvSpPr>
          <p:cNvPr id="6148" name="矩形 8"/>
          <p:cNvSpPr>
            <a:spLocks noChangeArrowheads="1"/>
          </p:cNvSpPr>
          <p:nvPr/>
        </p:nvSpPr>
        <p:spPr bwMode="auto">
          <a:xfrm>
            <a:off x="5313363" y="4159250"/>
            <a:ext cx="49164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
        <p:nvSpPr>
          <p:cNvPr id="6149" name="矩形 9"/>
          <p:cNvSpPr>
            <a:spLocks noChangeArrowheads="1"/>
          </p:cNvSpPr>
          <p:nvPr/>
        </p:nvSpPr>
        <p:spPr bwMode="auto">
          <a:xfrm>
            <a:off x="5313363" y="3163888"/>
            <a:ext cx="49164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pic>
        <p:nvPicPr>
          <p:cNvPr id="11" name="图片 10"/>
          <p:cNvPicPr>
            <a:picLocks noChangeAspect="1"/>
          </p:cNvPicPr>
          <p:nvPr/>
        </p:nvPicPr>
        <p:blipFill>
          <a:blip r:embed="rId5"/>
          <a:stretch>
            <a:fillRect/>
          </a:stretch>
        </p:blipFill>
        <p:spPr>
          <a:xfrm>
            <a:off x="1820863" y="2109788"/>
            <a:ext cx="2865437" cy="2787650"/>
          </a:xfrm>
          <a:prstGeom prst="rect">
            <a:avLst/>
          </a:prstGeom>
          <a:ln>
            <a:solidFill>
              <a:schemeClr val="bg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p:cNvGrpSpPr>
          <p:nvPr/>
        </p:nvGrpSpPr>
        <p:grpSpPr bwMode="auto">
          <a:xfrm>
            <a:off x="152400" y="214313"/>
            <a:ext cx="4586288" cy="852487"/>
            <a:chOff x="193779" y="40265"/>
            <a:chExt cx="5527167" cy="1028426"/>
          </a:xfrm>
        </p:grpSpPr>
        <p:pic>
          <p:nvPicPr>
            <p:cNvPr id="7177"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75800" y="-1976455"/>
              <a:ext cx="764882" cy="5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79" y="40265"/>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Box 2"/>
            <p:cNvSpPr txBox="1">
              <a:spLocks noChangeArrowheads="1"/>
            </p:cNvSpPr>
            <p:nvPr/>
          </p:nvSpPr>
          <p:spPr bwMode="auto">
            <a:xfrm>
              <a:off x="1045641" y="532939"/>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grpSp>
        <p:nvGrpSpPr>
          <p:cNvPr id="9" name="组合 8"/>
          <p:cNvGrpSpPr>
            <a:grpSpLocks/>
          </p:cNvGrpSpPr>
          <p:nvPr/>
        </p:nvGrpSpPr>
        <p:grpSpPr bwMode="auto">
          <a:xfrm>
            <a:off x="1193800" y="2074863"/>
            <a:ext cx="9912350" cy="3600450"/>
            <a:chOff x="1493339" y="1631502"/>
            <a:chExt cx="6256595" cy="2272259"/>
          </a:xfrm>
        </p:grpSpPr>
        <p:pic>
          <p:nvPicPr>
            <p:cNvPr id="7172" name="Picture 3" descr="E:\我的作品\4比3标准\中国风\传统风格类型模板\PSD0027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339" y="2006625"/>
              <a:ext cx="2214565" cy="185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p:nvPr/>
          </p:nvSpPr>
          <p:spPr>
            <a:xfrm>
              <a:off x="1569492" y="1666567"/>
              <a:ext cx="2074175" cy="330620"/>
            </a:xfrm>
            <a:prstGeom prst="rect">
              <a:avLst/>
            </a:prstGeom>
            <a:noFill/>
          </p:spPr>
          <p:txBody>
            <a:bodyPr>
              <a:spAutoFit/>
            </a:bodyPr>
            <a:lstStyle/>
            <a:p>
              <a:pPr algn="ctr" eaLnBrk="1" fontAlgn="auto" hangingPunct="1">
                <a:spcBef>
                  <a:spcPts val="0"/>
                </a:spcBef>
                <a:spcAft>
                  <a:spcPts val="0"/>
                </a:spcAft>
                <a:defRPr/>
              </a:pPr>
              <a:r>
                <a:rPr lang="en-US" altLang="zh-CN" b="1" dirty="0">
                  <a:latin typeface="+mn-ea"/>
                  <a:ea typeface="+mn-ea"/>
                </a:rPr>
                <a:t>[ </a:t>
              </a:r>
              <a:r>
                <a:rPr lang="zh-CN" altLang="en-US" sz="2800" dirty="0">
                  <a:solidFill>
                    <a:srgbClr val="C00000"/>
                  </a:solidFill>
                  <a:latin typeface="楷体" panose="02010609060101010101" pitchFamily="49" charset="-122"/>
                  <a:ea typeface="楷体" panose="02010609060101010101" pitchFamily="49" charset="-122"/>
                </a:rPr>
                <a:t>添加图片说明 </a:t>
              </a:r>
              <a:r>
                <a:rPr lang="en-US" altLang="zh-CN" b="1" dirty="0">
                  <a:latin typeface="+mn-ea"/>
                  <a:ea typeface="+mn-ea"/>
                </a:rPr>
                <a:t>]</a:t>
              </a:r>
              <a:endParaRPr lang="zh-CN" altLang="en-US" b="1" dirty="0">
                <a:latin typeface="+mn-ea"/>
                <a:ea typeface="+mn-ea"/>
              </a:endParaRPr>
            </a:p>
          </p:txBody>
        </p:sp>
        <p:sp>
          <p:nvSpPr>
            <p:cNvPr id="12" name="TextBox 12"/>
            <p:cNvSpPr txBox="1"/>
            <p:nvPr/>
          </p:nvSpPr>
          <p:spPr>
            <a:xfrm>
              <a:off x="4077542" y="1631502"/>
              <a:ext cx="3672392" cy="1065998"/>
            </a:xfrm>
            <a:prstGeom prst="rect">
              <a:avLst/>
            </a:prstGeom>
            <a:noFill/>
          </p:spPr>
          <p:txBody>
            <a:bodyPr>
              <a:spAutoFit/>
            </a:bodyPr>
            <a:lstStyle>
              <a:defPPr>
                <a:defRPr lang="zh-CN"/>
              </a:defPPr>
              <a:lvl1pPr>
                <a:lnSpc>
                  <a:spcPct val="150000"/>
                </a:lnSpc>
                <a:defRPr b="1">
                  <a:solidFill>
                    <a:schemeClr val="tx1">
                      <a:lumMod val="75000"/>
                      <a:lumOff val="25000"/>
                    </a:schemeClr>
                  </a:solidFill>
                  <a:latin typeface="隶书" pitchFamily="49" charset="-122"/>
                  <a:ea typeface="隶书" pitchFamily="49" charset="-122"/>
                </a:defRPr>
              </a:lvl1pPr>
            </a:lstStyle>
            <a:p>
              <a:pPr marL="285750" indent="-285750" eaLnBrk="1" fontAlgn="auto" hangingPunct="1">
                <a:spcBef>
                  <a:spcPts val="0"/>
                </a:spcBef>
                <a:spcAft>
                  <a:spcPts val="0"/>
                </a:spcAft>
                <a:buFont typeface="Arial" pitchFamily="34" charset="0"/>
                <a:buChar char="•"/>
                <a:defRPr/>
              </a:pPr>
              <a:r>
                <a:rPr lang="zh-CN" altLang="en-US" b="0" dirty="0">
                  <a:solidFill>
                    <a:schemeClr val="tx1">
                      <a:lumMod val="85000"/>
                      <a:lumOff val="15000"/>
                    </a:schemeClr>
                  </a:solidFill>
                  <a:latin typeface="楷体" panose="02010609060101010101" pitchFamily="49" charset="-122"/>
                  <a:ea typeface="楷体" panose="02010609060101010101" pitchFamily="49" charset="-122"/>
                </a:rPr>
                <a:t>单击此处添加文本单击此处添加文本单击此处添加文本单击此处添加文本单击此处添加文本单击此处添加文本单击此处添加文本单击此处添加文本单击此处添加文本单击此处添加</a:t>
              </a:r>
              <a:r>
                <a:rPr lang="zh-CN" altLang="en-US" b="0" dirty="0" smtClean="0">
                  <a:solidFill>
                    <a:schemeClr val="tx1">
                      <a:lumMod val="85000"/>
                      <a:lumOff val="15000"/>
                    </a:schemeClr>
                  </a:solidFill>
                  <a:latin typeface="楷体" panose="02010609060101010101" pitchFamily="49" charset="-122"/>
                  <a:ea typeface="楷体" panose="02010609060101010101" pitchFamily="49" charset="-122"/>
                </a:rPr>
                <a:t>文本</a:t>
              </a:r>
              <a:endParaRPr lang="zh-CN" altLang="en-US" b="0" dirty="0">
                <a:solidFill>
                  <a:schemeClr val="tx1">
                    <a:lumMod val="85000"/>
                    <a:lumOff val="15000"/>
                  </a:schemeClr>
                </a:solidFill>
                <a:latin typeface="楷体" panose="02010609060101010101" pitchFamily="49" charset="-122"/>
                <a:ea typeface="楷体" panose="02010609060101010101" pitchFamily="49" charset="-122"/>
              </a:endParaRPr>
            </a:p>
          </p:txBody>
        </p:sp>
        <p:cxnSp>
          <p:nvCxnSpPr>
            <p:cNvPr id="13" name="直接连接符 12"/>
            <p:cNvCxnSpPr/>
            <p:nvPr/>
          </p:nvCxnSpPr>
          <p:spPr>
            <a:xfrm>
              <a:off x="3852087" y="1668571"/>
              <a:ext cx="0" cy="2191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4"/>
            <p:cNvSpPr txBox="1"/>
            <p:nvPr/>
          </p:nvSpPr>
          <p:spPr>
            <a:xfrm>
              <a:off x="4077542" y="2837763"/>
              <a:ext cx="3672392" cy="1065998"/>
            </a:xfrm>
            <a:prstGeom prst="rect">
              <a:avLst/>
            </a:prstGeom>
            <a:noFill/>
          </p:spPr>
          <p:txBody>
            <a:bodyPr>
              <a:spAutoFit/>
            </a:bodyPr>
            <a:lstStyle>
              <a:defPPr>
                <a:defRPr lang="zh-CN"/>
              </a:defPPr>
              <a:lvl1pPr>
                <a:lnSpc>
                  <a:spcPct val="150000"/>
                </a:lnSpc>
                <a:defRPr b="1">
                  <a:solidFill>
                    <a:schemeClr val="tx1">
                      <a:lumMod val="75000"/>
                      <a:lumOff val="25000"/>
                    </a:schemeClr>
                  </a:solidFill>
                  <a:latin typeface="隶书" pitchFamily="49" charset="-122"/>
                  <a:ea typeface="隶书" pitchFamily="49" charset="-122"/>
                </a:defRPr>
              </a:lvl1pPr>
            </a:lstStyle>
            <a:p>
              <a:pPr marL="285750" indent="-285750" eaLnBrk="1" fontAlgn="auto" hangingPunct="1">
                <a:spcBef>
                  <a:spcPts val="0"/>
                </a:spcBef>
                <a:spcAft>
                  <a:spcPts val="0"/>
                </a:spcAft>
                <a:buFont typeface="Arial" pitchFamily="34" charset="0"/>
                <a:buChar char="•"/>
                <a:defRPr/>
              </a:pPr>
              <a:r>
                <a:rPr lang="zh-CN" altLang="en-US" b="0" dirty="0">
                  <a:solidFill>
                    <a:schemeClr val="tx1">
                      <a:lumMod val="85000"/>
                      <a:lumOff val="15000"/>
                    </a:schemeClr>
                  </a:solidFill>
                  <a:latin typeface="楷体" panose="02010609060101010101" pitchFamily="49" charset="-122"/>
                  <a:ea typeface="楷体" panose="02010609060101010101" pitchFamily="49" charset="-122"/>
                </a:rPr>
                <a:t>单击此处添加文本单击此处添加文本单击此处添加文本单击此处添加文本单击此处添加文本单击此处添加文本单击此处添加文本单击此处添加文本单击此处添加文本单击此处添加</a:t>
              </a:r>
              <a:r>
                <a:rPr lang="zh-CN" altLang="en-US" b="0" dirty="0" smtClean="0">
                  <a:solidFill>
                    <a:schemeClr val="tx1">
                      <a:lumMod val="85000"/>
                      <a:lumOff val="15000"/>
                    </a:schemeClr>
                  </a:solidFill>
                  <a:latin typeface="楷体" panose="02010609060101010101" pitchFamily="49" charset="-122"/>
                  <a:ea typeface="楷体" panose="02010609060101010101" pitchFamily="49" charset="-122"/>
                </a:rPr>
                <a:t>文本</a:t>
              </a:r>
              <a:endParaRPr lang="zh-CN" altLang="en-US" b="0" dirty="0">
                <a:solidFill>
                  <a:schemeClr val="tx1">
                    <a:lumMod val="85000"/>
                    <a:lumOff val="15000"/>
                  </a:schemeClr>
                </a:solidFill>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44713"/>
            <a:ext cx="514350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矩形 9"/>
          <p:cNvSpPr>
            <a:spLocks noChangeArrowheads="1"/>
          </p:cNvSpPr>
          <p:nvPr/>
        </p:nvSpPr>
        <p:spPr bwMode="auto">
          <a:xfrm>
            <a:off x="5680075" y="4470400"/>
            <a:ext cx="5565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sp>
        <p:nvSpPr>
          <p:cNvPr id="8196" name="矩形 10"/>
          <p:cNvSpPr>
            <a:spLocks noChangeArrowheads="1"/>
          </p:cNvSpPr>
          <p:nvPr/>
        </p:nvSpPr>
        <p:spPr bwMode="auto">
          <a:xfrm>
            <a:off x="5680075" y="3675063"/>
            <a:ext cx="5565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grpSp>
        <p:nvGrpSpPr>
          <p:cNvPr id="8197" name="组合 11"/>
          <p:cNvGrpSpPr>
            <a:grpSpLocks/>
          </p:cNvGrpSpPr>
          <p:nvPr/>
        </p:nvGrpSpPr>
        <p:grpSpPr bwMode="auto">
          <a:xfrm>
            <a:off x="5680075" y="2606675"/>
            <a:ext cx="3789363" cy="954088"/>
            <a:chOff x="5282799" y="2848621"/>
            <a:chExt cx="3788756" cy="955148"/>
          </a:xfrm>
        </p:grpSpPr>
        <p:pic>
          <p:nvPicPr>
            <p:cNvPr id="8198"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2799" y="2848621"/>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文本框 13"/>
            <p:cNvSpPr txBox="1">
              <a:spLocks noChangeArrowheads="1"/>
            </p:cNvSpPr>
            <p:nvPr/>
          </p:nvSpPr>
          <p:spPr bwMode="auto">
            <a:xfrm>
              <a:off x="5667376" y="3028950"/>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p:cNvGrpSpPr>
          <p:nvPr/>
        </p:nvGrpSpPr>
        <p:grpSpPr bwMode="auto">
          <a:xfrm>
            <a:off x="152400" y="214313"/>
            <a:ext cx="4586288" cy="852487"/>
            <a:chOff x="193779" y="40265"/>
            <a:chExt cx="5527167" cy="1028426"/>
          </a:xfrm>
        </p:grpSpPr>
        <p:pic>
          <p:nvPicPr>
            <p:cNvPr id="9239" name="Picture 9" descr="F:\ppt素材\图标\我收集的图标\字体\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75800" y="-1976455"/>
              <a:ext cx="764882" cy="5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6" descr="F:\超棒ppt模板\中国风\中国风物件\mao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79" y="40265"/>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TextBox 2"/>
            <p:cNvSpPr txBox="1">
              <a:spLocks noChangeArrowheads="1"/>
            </p:cNvSpPr>
            <p:nvPr/>
          </p:nvSpPr>
          <p:spPr bwMode="auto">
            <a:xfrm>
              <a:off x="1045641" y="532939"/>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grpSp>
        <p:nvGrpSpPr>
          <p:cNvPr id="9" name="组合 8"/>
          <p:cNvGrpSpPr>
            <a:grpSpLocks/>
          </p:cNvGrpSpPr>
          <p:nvPr/>
        </p:nvGrpSpPr>
        <p:grpSpPr bwMode="auto">
          <a:xfrm>
            <a:off x="1128713" y="1941513"/>
            <a:ext cx="1987550" cy="2143125"/>
            <a:chOff x="1128928" y="1940780"/>
            <a:chExt cx="1987606" cy="2143181"/>
          </a:xfrm>
        </p:grpSpPr>
        <p:pic>
          <p:nvPicPr>
            <p:cNvPr id="9237" name="图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51140" y="201856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文本框 10"/>
            <p:cNvSpPr txBox="1">
              <a:spLocks noChangeArrowheads="1"/>
            </p:cNvSpPr>
            <p:nvPr/>
          </p:nvSpPr>
          <p:spPr bwMode="auto">
            <a:xfrm>
              <a:off x="1700376" y="2596872"/>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C00000"/>
                  </a:solidFill>
                  <a:latin typeface="微软雅黑" panose="020B0503020204020204" pitchFamily="34" charset="-122"/>
                  <a:ea typeface="微软雅黑" panose="020B0503020204020204" pitchFamily="34" charset="-122"/>
                </a:rPr>
                <a:t>添加</a:t>
              </a:r>
              <a:endParaRPr lang="en-US" altLang="zh-CN" sz="2400" b="1">
                <a:solidFill>
                  <a:srgbClr val="C00000"/>
                </a:solidFill>
                <a:latin typeface="微软雅黑" panose="020B0503020204020204" pitchFamily="34" charset="-122"/>
                <a:ea typeface="微软雅黑" panose="020B0503020204020204" pitchFamily="34" charset="-122"/>
              </a:endParaRPr>
            </a:p>
            <a:p>
              <a:pPr eaLnBrk="1" hangingPunct="1"/>
              <a:r>
                <a:rPr lang="zh-CN" altLang="en-US" sz="2400" b="1">
                  <a:solidFill>
                    <a:srgbClr val="C00000"/>
                  </a:solidFill>
                  <a:latin typeface="微软雅黑" panose="020B0503020204020204" pitchFamily="34" charset="-122"/>
                  <a:ea typeface="微软雅黑" panose="020B0503020204020204" pitchFamily="34" charset="-122"/>
                </a:rPr>
                <a:t>标题</a:t>
              </a:r>
            </a:p>
          </p:txBody>
        </p:sp>
      </p:grpSp>
      <p:grpSp>
        <p:nvGrpSpPr>
          <p:cNvPr id="12" name="组合 11"/>
          <p:cNvGrpSpPr>
            <a:grpSpLocks/>
          </p:cNvGrpSpPr>
          <p:nvPr/>
        </p:nvGrpSpPr>
        <p:grpSpPr bwMode="auto">
          <a:xfrm>
            <a:off x="3649663" y="1941513"/>
            <a:ext cx="1987550" cy="2143125"/>
            <a:chOff x="3649528" y="1940780"/>
            <a:chExt cx="1987606" cy="2143181"/>
          </a:xfrm>
        </p:grpSpPr>
        <p:pic>
          <p:nvPicPr>
            <p:cNvPr id="9235"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571740" y="201856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文本框 13"/>
            <p:cNvSpPr txBox="1">
              <a:spLocks noChangeArrowheads="1"/>
            </p:cNvSpPr>
            <p:nvPr/>
          </p:nvSpPr>
          <p:spPr bwMode="auto">
            <a:xfrm>
              <a:off x="4223792" y="2596872"/>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C00000"/>
                  </a:solidFill>
                  <a:latin typeface="微软雅黑" panose="020B0503020204020204" pitchFamily="34" charset="-122"/>
                  <a:ea typeface="微软雅黑" panose="020B0503020204020204" pitchFamily="34" charset="-122"/>
                </a:rPr>
                <a:t>添加</a:t>
              </a:r>
              <a:endParaRPr lang="en-US" altLang="zh-CN" sz="2400" b="1">
                <a:solidFill>
                  <a:srgbClr val="C00000"/>
                </a:solidFill>
                <a:latin typeface="微软雅黑" panose="020B0503020204020204" pitchFamily="34" charset="-122"/>
                <a:ea typeface="微软雅黑" panose="020B0503020204020204" pitchFamily="34" charset="-122"/>
              </a:endParaRPr>
            </a:p>
            <a:p>
              <a:pPr eaLnBrk="1" hangingPunct="1"/>
              <a:r>
                <a:rPr lang="zh-CN" altLang="en-US" sz="2400" b="1">
                  <a:solidFill>
                    <a:srgbClr val="C00000"/>
                  </a:solidFill>
                  <a:latin typeface="微软雅黑" panose="020B0503020204020204" pitchFamily="34" charset="-122"/>
                  <a:ea typeface="微软雅黑" panose="020B0503020204020204" pitchFamily="34" charset="-122"/>
                </a:rPr>
                <a:t>标题</a:t>
              </a:r>
            </a:p>
          </p:txBody>
        </p:sp>
      </p:grpSp>
      <p:grpSp>
        <p:nvGrpSpPr>
          <p:cNvPr id="15" name="组合 14"/>
          <p:cNvGrpSpPr>
            <a:grpSpLocks/>
          </p:cNvGrpSpPr>
          <p:nvPr/>
        </p:nvGrpSpPr>
        <p:grpSpPr bwMode="auto">
          <a:xfrm>
            <a:off x="6284913" y="1838325"/>
            <a:ext cx="1987550" cy="2143125"/>
            <a:chOff x="6284887" y="1838520"/>
            <a:chExt cx="1987606" cy="2143181"/>
          </a:xfrm>
        </p:grpSpPr>
        <p:pic>
          <p:nvPicPr>
            <p:cNvPr id="9233"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207099" y="191630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文本框 16"/>
            <p:cNvSpPr txBox="1">
              <a:spLocks noChangeArrowheads="1"/>
            </p:cNvSpPr>
            <p:nvPr/>
          </p:nvSpPr>
          <p:spPr bwMode="auto">
            <a:xfrm>
              <a:off x="6902378" y="2596872"/>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C00000"/>
                  </a:solidFill>
                  <a:latin typeface="微软雅黑" panose="020B0503020204020204" pitchFamily="34" charset="-122"/>
                  <a:ea typeface="微软雅黑" panose="020B0503020204020204" pitchFamily="34" charset="-122"/>
                </a:rPr>
                <a:t>添加</a:t>
              </a:r>
              <a:endParaRPr lang="en-US" altLang="zh-CN" sz="2400" b="1">
                <a:solidFill>
                  <a:srgbClr val="C00000"/>
                </a:solidFill>
                <a:latin typeface="微软雅黑" panose="020B0503020204020204" pitchFamily="34" charset="-122"/>
                <a:ea typeface="微软雅黑" panose="020B0503020204020204" pitchFamily="34" charset="-122"/>
              </a:endParaRPr>
            </a:p>
            <a:p>
              <a:pPr eaLnBrk="1" hangingPunct="1"/>
              <a:r>
                <a:rPr lang="zh-CN" altLang="en-US" sz="2400" b="1">
                  <a:solidFill>
                    <a:srgbClr val="C00000"/>
                  </a:solidFill>
                  <a:latin typeface="微软雅黑" panose="020B0503020204020204" pitchFamily="34" charset="-122"/>
                  <a:ea typeface="微软雅黑" panose="020B0503020204020204" pitchFamily="34" charset="-122"/>
                </a:rPr>
                <a:t>标题</a:t>
              </a:r>
            </a:p>
          </p:txBody>
        </p:sp>
      </p:grpSp>
      <p:grpSp>
        <p:nvGrpSpPr>
          <p:cNvPr id="18" name="组合 17"/>
          <p:cNvGrpSpPr>
            <a:grpSpLocks/>
          </p:cNvGrpSpPr>
          <p:nvPr/>
        </p:nvGrpSpPr>
        <p:grpSpPr bwMode="auto">
          <a:xfrm>
            <a:off x="8805863" y="1838325"/>
            <a:ext cx="1987550" cy="2143125"/>
            <a:chOff x="8805487" y="1838520"/>
            <a:chExt cx="1987606" cy="2143181"/>
          </a:xfrm>
        </p:grpSpPr>
        <p:pic>
          <p:nvPicPr>
            <p:cNvPr id="9231" name="图片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727699" y="1916308"/>
              <a:ext cx="2143181" cy="198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文本框 19"/>
            <p:cNvSpPr txBox="1">
              <a:spLocks noChangeArrowheads="1"/>
            </p:cNvSpPr>
            <p:nvPr/>
          </p:nvSpPr>
          <p:spPr bwMode="auto">
            <a:xfrm>
              <a:off x="9362162" y="2596872"/>
              <a:ext cx="1296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C00000"/>
                  </a:solidFill>
                  <a:latin typeface="微软雅黑" panose="020B0503020204020204" pitchFamily="34" charset="-122"/>
                  <a:ea typeface="微软雅黑" panose="020B0503020204020204" pitchFamily="34" charset="-122"/>
                </a:rPr>
                <a:t>添加</a:t>
              </a:r>
              <a:endParaRPr lang="en-US" altLang="zh-CN" sz="2400" b="1">
                <a:solidFill>
                  <a:srgbClr val="C00000"/>
                </a:solidFill>
                <a:latin typeface="微软雅黑" panose="020B0503020204020204" pitchFamily="34" charset="-122"/>
                <a:ea typeface="微软雅黑" panose="020B0503020204020204" pitchFamily="34" charset="-122"/>
              </a:endParaRPr>
            </a:p>
            <a:p>
              <a:pPr eaLnBrk="1" hangingPunct="1"/>
              <a:r>
                <a:rPr lang="zh-CN" altLang="en-US" sz="2400" b="1">
                  <a:solidFill>
                    <a:srgbClr val="C00000"/>
                  </a:solidFill>
                  <a:latin typeface="微软雅黑" panose="020B0503020204020204" pitchFamily="34" charset="-122"/>
                  <a:ea typeface="微软雅黑" panose="020B0503020204020204" pitchFamily="34" charset="-122"/>
                </a:rPr>
                <a:t>标题</a:t>
              </a:r>
            </a:p>
          </p:txBody>
        </p:sp>
      </p:grpSp>
      <p:sp>
        <p:nvSpPr>
          <p:cNvPr id="21" name="TextBox 13"/>
          <p:cNvSpPr txBox="1">
            <a:spLocks noChangeArrowheads="1"/>
          </p:cNvSpPr>
          <p:nvPr/>
        </p:nvSpPr>
        <p:spPr bwMode="auto">
          <a:xfrm>
            <a:off x="969963" y="45593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1028700" y="4845050"/>
            <a:ext cx="211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3475038" y="4559300"/>
            <a:ext cx="233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a:spLocks noChangeArrowheads="1"/>
          </p:cNvSpPr>
          <p:nvPr/>
        </p:nvSpPr>
        <p:spPr bwMode="auto">
          <a:xfrm>
            <a:off x="3532188" y="4845050"/>
            <a:ext cx="2112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6102350" y="4559300"/>
            <a:ext cx="233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a:spLocks noChangeArrowheads="1"/>
          </p:cNvSpPr>
          <p:nvPr/>
        </p:nvSpPr>
        <p:spPr bwMode="auto">
          <a:xfrm>
            <a:off x="6159500" y="4845050"/>
            <a:ext cx="211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8621713" y="45593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a:spLocks noChangeArrowheads="1"/>
          </p:cNvSpPr>
          <p:nvPr/>
        </p:nvSpPr>
        <p:spPr bwMode="auto">
          <a:xfrm>
            <a:off x="8680450" y="4845050"/>
            <a:ext cx="211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
                                        <p:tgtEl>
                                          <p:spTgt spid="9"/>
                                        </p:tgtEl>
                                      </p:cBhvr>
                                    </p:animEffect>
                                    <p:anim calcmode="lin" valueType="num">
                                      <p:cBhvr>
                                        <p:cTn id="12" dur="300" fill="hold"/>
                                        <p:tgtEl>
                                          <p:spTgt spid="9"/>
                                        </p:tgtEl>
                                        <p:attrNameLst>
                                          <p:attrName>ppt_x</p:attrName>
                                        </p:attrNameLst>
                                      </p:cBhvr>
                                      <p:tavLst>
                                        <p:tav tm="0">
                                          <p:val>
                                            <p:strVal val="#ppt_x"/>
                                          </p:val>
                                        </p:tav>
                                        <p:tav tm="100000">
                                          <p:val>
                                            <p:strVal val="#ppt_x"/>
                                          </p:val>
                                        </p:tav>
                                      </p:tavLst>
                                    </p:anim>
                                    <p:anim calcmode="lin" valueType="num">
                                      <p:cBhvr>
                                        <p:cTn id="13" dur="3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8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anim calcmode="lin" valueType="num">
                                      <p:cBhvr>
                                        <p:cTn id="18" dur="300" fill="hold"/>
                                        <p:tgtEl>
                                          <p:spTgt spid="12"/>
                                        </p:tgtEl>
                                        <p:attrNameLst>
                                          <p:attrName>ppt_x</p:attrName>
                                        </p:attrNameLst>
                                      </p:cBhvr>
                                      <p:tavLst>
                                        <p:tav tm="0">
                                          <p:val>
                                            <p:strVal val="#ppt_x"/>
                                          </p:val>
                                        </p:tav>
                                        <p:tav tm="100000">
                                          <p:val>
                                            <p:strVal val="#ppt_x"/>
                                          </p:val>
                                        </p:tav>
                                      </p:tavLst>
                                    </p:anim>
                                    <p:anim calcmode="lin" valueType="num">
                                      <p:cBhvr>
                                        <p:cTn id="19" dur="300" fill="hold"/>
                                        <p:tgtEl>
                                          <p:spTgt spid="1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1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300"/>
                                        <p:tgtEl>
                                          <p:spTgt spid="15"/>
                                        </p:tgtEl>
                                      </p:cBhvr>
                                    </p:animEffect>
                                    <p:anim calcmode="lin" valueType="num">
                                      <p:cBhvr>
                                        <p:cTn id="24" dur="300" fill="hold"/>
                                        <p:tgtEl>
                                          <p:spTgt spid="15"/>
                                        </p:tgtEl>
                                        <p:attrNameLst>
                                          <p:attrName>ppt_x</p:attrName>
                                        </p:attrNameLst>
                                      </p:cBhvr>
                                      <p:tavLst>
                                        <p:tav tm="0">
                                          <p:val>
                                            <p:strVal val="#ppt_x"/>
                                          </p:val>
                                        </p:tav>
                                        <p:tav tm="100000">
                                          <p:val>
                                            <p:strVal val="#ppt_x"/>
                                          </p:val>
                                        </p:tav>
                                      </p:tavLst>
                                    </p:anim>
                                    <p:anim calcmode="lin" valueType="num">
                                      <p:cBhvr>
                                        <p:cTn id="25" dur="300" fill="hold"/>
                                        <p:tgtEl>
                                          <p:spTgt spid="15"/>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4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300"/>
                                        <p:tgtEl>
                                          <p:spTgt spid="18"/>
                                        </p:tgtEl>
                                      </p:cBhvr>
                                    </p:animEffect>
                                    <p:anim calcmode="lin" valueType="num">
                                      <p:cBhvr>
                                        <p:cTn id="30" dur="300" fill="hold"/>
                                        <p:tgtEl>
                                          <p:spTgt spid="18"/>
                                        </p:tgtEl>
                                        <p:attrNameLst>
                                          <p:attrName>ppt_x</p:attrName>
                                        </p:attrNameLst>
                                      </p:cBhvr>
                                      <p:tavLst>
                                        <p:tav tm="0">
                                          <p:val>
                                            <p:strVal val="#ppt_x"/>
                                          </p:val>
                                        </p:tav>
                                        <p:tav tm="100000">
                                          <p:val>
                                            <p:strVal val="#ppt_x"/>
                                          </p:val>
                                        </p:tav>
                                      </p:tavLst>
                                    </p:anim>
                                    <p:anim calcmode="lin" valueType="num">
                                      <p:cBhvr>
                                        <p:cTn id="31" dur="300" fill="hold"/>
                                        <p:tgtEl>
                                          <p:spTgt spid="1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7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nodeType="afterGroup">
                            <p:stCondLst>
                              <p:cond delay="22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nodeType="afterGroup">
                            <p:stCondLst>
                              <p:cond delay="27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nodeType="afterGroup">
                            <p:stCondLst>
                              <p:cond delay="32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nodeType="afterGroup">
                            <p:stCondLst>
                              <p:cond delay="37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nodeType="afterGroup">
                            <p:stCondLst>
                              <p:cond delay="4200"/>
                            </p:stCondLst>
                            <p:childTnLst>
                              <p:par>
                                <p:cTn id="53" presetID="22" presetClass="entr" presetSubtype="8"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nodeType="afterGroup">
                            <p:stCondLst>
                              <p:cond delay="47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nodeType="afterGroup">
                            <p:stCondLst>
                              <p:cond delay="5200"/>
                            </p:stCondLst>
                            <p:childTnLst>
                              <p:par>
                                <p:cTn id="61" presetID="2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27713"/>
            <a:ext cx="121920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a:grpSpLocks/>
          </p:cNvGrpSpPr>
          <p:nvPr/>
        </p:nvGrpSpPr>
        <p:grpSpPr bwMode="auto">
          <a:xfrm>
            <a:off x="152400" y="214313"/>
            <a:ext cx="4586288" cy="852487"/>
            <a:chOff x="193779" y="40265"/>
            <a:chExt cx="5527167" cy="1028426"/>
          </a:xfrm>
        </p:grpSpPr>
        <p:pic>
          <p:nvPicPr>
            <p:cNvPr id="10260" name="Picture 9" descr="F:\ppt素材\图标\我收集的图标\字体\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75800" y="-1976455"/>
              <a:ext cx="764882" cy="5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6" descr="F:\超棒ppt模板\中国风\中国风物件\maob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79" y="40265"/>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Box 2"/>
            <p:cNvSpPr txBox="1">
              <a:spLocks noChangeArrowheads="1"/>
            </p:cNvSpPr>
            <p:nvPr/>
          </p:nvSpPr>
          <p:spPr bwMode="auto">
            <a:xfrm>
              <a:off x="1045641" y="532939"/>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sp>
        <p:nvSpPr>
          <p:cNvPr id="10244" name="矩形 8"/>
          <p:cNvSpPr>
            <a:spLocks noChangeArrowheads="1"/>
          </p:cNvSpPr>
          <p:nvPr/>
        </p:nvSpPr>
        <p:spPr bwMode="auto">
          <a:xfrm>
            <a:off x="2563813" y="278765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a:t>
            </a:r>
          </a:p>
        </p:txBody>
      </p:sp>
      <p:grpSp>
        <p:nvGrpSpPr>
          <p:cNvPr id="10245" name="组合 9"/>
          <p:cNvGrpSpPr>
            <a:grpSpLocks/>
          </p:cNvGrpSpPr>
          <p:nvPr/>
        </p:nvGrpSpPr>
        <p:grpSpPr bwMode="auto">
          <a:xfrm>
            <a:off x="2563813" y="2038350"/>
            <a:ext cx="2973387" cy="749300"/>
            <a:chOff x="5282799" y="2991693"/>
            <a:chExt cx="2972780" cy="749440"/>
          </a:xfrm>
        </p:grpSpPr>
        <p:pic>
          <p:nvPicPr>
            <p:cNvPr id="10258"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2799" y="2991693"/>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文本框 11"/>
            <p:cNvSpPr txBox="1">
              <a:spLocks noChangeArrowheads="1"/>
            </p:cNvSpPr>
            <p:nvPr/>
          </p:nvSpPr>
          <p:spPr bwMode="auto">
            <a:xfrm>
              <a:off x="5591176" y="3114154"/>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246" name="矩形 12"/>
          <p:cNvSpPr>
            <a:spLocks noChangeArrowheads="1"/>
          </p:cNvSpPr>
          <p:nvPr/>
        </p:nvSpPr>
        <p:spPr bwMode="auto">
          <a:xfrm>
            <a:off x="6478588" y="278765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a:t>
            </a:r>
          </a:p>
        </p:txBody>
      </p:sp>
      <p:grpSp>
        <p:nvGrpSpPr>
          <p:cNvPr id="10247" name="组合 13"/>
          <p:cNvGrpSpPr>
            <a:grpSpLocks/>
          </p:cNvGrpSpPr>
          <p:nvPr/>
        </p:nvGrpSpPr>
        <p:grpSpPr bwMode="auto">
          <a:xfrm>
            <a:off x="6478588" y="2038350"/>
            <a:ext cx="2973387" cy="749300"/>
            <a:chOff x="5282799" y="2991693"/>
            <a:chExt cx="2972780" cy="749440"/>
          </a:xfrm>
        </p:grpSpPr>
        <p:pic>
          <p:nvPicPr>
            <p:cNvPr id="10256"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2799" y="2991693"/>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文本框 15"/>
            <p:cNvSpPr txBox="1">
              <a:spLocks noChangeArrowheads="1"/>
            </p:cNvSpPr>
            <p:nvPr/>
          </p:nvSpPr>
          <p:spPr bwMode="auto">
            <a:xfrm>
              <a:off x="5591176" y="3114154"/>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248" name="矩形 16"/>
          <p:cNvSpPr>
            <a:spLocks noChangeArrowheads="1"/>
          </p:cNvSpPr>
          <p:nvPr/>
        </p:nvSpPr>
        <p:spPr bwMode="auto">
          <a:xfrm>
            <a:off x="2563813" y="457835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a:t>
            </a:r>
          </a:p>
        </p:txBody>
      </p:sp>
      <p:grpSp>
        <p:nvGrpSpPr>
          <p:cNvPr id="10249" name="组合 17"/>
          <p:cNvGrpSpPr>
            <a:grpSpLocks/>
          </p:cNvGrpSpPr>
          <p:nvPr/>
        </p:nvGrpSpPr>
        <p:grpSpPr bwMode="auto">
          <a:xfrm>
            <a:off x="2563813" y="3829050"/>
            <a:ext cx="2973387" cy="749300"/>
            <a:chOff x="5282799" y="2991693"/>
            <a:chExt cx="2972780" cy="749440"/>
          </a:xfrm>
        </p:grpSpPr>
        <p:pic>
          <p:nvPicPr>
            <p:cNvPr id="10254" name="图片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2799" y="2991693"/>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文本框 19"/>
            <p:cNvSpPr txBox="1">
              <a:spLocks noChangeArrowheads="1"/>
            </p:cNvSpPr>
            <p:nvPr/>
          </p:nvSpPr>
          <p:spPr bwMode="auto">
            <a:xfrm>
              <a:off x="5591176" y="3114154"/>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250" name="矩形 20"/>
          <p:cNvSpPr>
            <a:spLocks noChangeArrowheads="1"/>
          </p:cNvSpPr>
          <p:nvPr/>
        </p:nvSpPr>
        <p:spPr bwMode="auto">
          <a:xfrm>
            <a:off x="6478588" y="4578350"/>
            <a:ext cx="267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a:t>
            </a:r>
          </a:p>
        </p:txBody>
      </p:sp>
      <p:grpSp>
        <p:nvGrpSpPr>
          <p:cNvPr id="10251" name="组合 21"/>
          <p:cNvGrpSpPr>
            <a:grpSpLocks/>
          </p:cNvGrpSpPr>
          <p:nvPr/>
        </p:nvGrpSpPr>
        <p:grpSpPr bwMode="auto">
          <a:xfrm>
            <a:off x="6478588" y="3829050"/>
            <a:ext cx="2973387" cy="749300"/>
            <a:chOff x="5282799" y="2991693"/>
            <a:chExt cx="2972780" cy="749440"/>
          </a:xfrm>
        </p:grpSpPr>
        <p:pic>
          <p:nvPicPr>
            <p:cNvPr id="10252" name="图片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2799" y="2991693"/>
              <a:ext cx="2972780" cy="7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文本框 23"/>
            <p:cNvSpPr txBox="1">
              <a:spLocks noChangeArrowheads="1"/>
            </p:cNvSpPr>
            <p:nvPr/>
          </p:nvSpPr>
          <p:spPr bwMode="auto">
            <a:xfrm>
              <a:off x="5591176" y="3114154"/>
              <a:ext cx="1657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p:cNvGrpSpPr>
          <p:nvPr/>
        </p:nvGrpSpPr>
        <p:grpSpPr bwMode="auto">
          <a:xfrm>
            <a:off x="152400" y="214313"/>
            <a:ext cx="4586288" cy="852487"/>
            <a:chOff x="193779" y="40265"/>
            <a:chExt cx="5527167" cy="1028426"/>
          </a:xfrm>
        </p:grpSpPr>
        <p:pic>
          <p:nvPicPr>
            <p:cNvPr id="11281"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75800" y="-1976455"/>
              <a:ext cx="764882" cy="5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79" y="40265"/>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TextBox 2"/>
            <p:cNvSpPr txBox="1">
              <a:spLocks noChangeArrowheads="1"/>
            </p:cNvSpPr>
            <p:nvPr/>
          </p:nvSpPr>
          <p:spPr bwMode="auto">
            <a:xfrm>
              <a:off x="1045641" y="532939"/>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grpSp>
        <p:nvGrpSpPr>
          <p:cNvPr id="9" name="组合 8"/>
          <p:cNvGrpSpPr/>
          <p:nvPr/>
        </p:nvGrpSpPr>
        <p:grpSpPr bwMode="auto">
          <a:xfrm>
            <a:off x="4462069" y="2169910"/>
            <a:ext cx="3232054" cy="3158787"/>
            <a:chOff x="3131708" y="1925084"/>
            <a:chExt cx="2882187" cy="2872142"/>
          </a:xfrm>
          <a:effectLst>
            <a:reflection blurRad="6350" stA="52000" endA="300" endPos="35000" dir="5400000" sy="-100000" algn="bl" rotWithShape="0"/>
          </a:effectLst>
        </p:grpSpPr>
        <p:sp>
          <p:nvSpPr>
            <p:cNvPr id="10" name="新月形 9"/>
            <p:cNvSpPr/>
            <p:nvPr/>
          </p:nvSpPr>
          <p:spPr>
            <a:xfrm rot="20751297">
              <a:off x="3131708" y="2126690"/>
              <a:ext cx="1331655" cy="2663311"/>
            </a:xfrm>
            <a:prstGeom prst="moon">
              <a:avLst>
                <a:gd name="adj" fmla="val 15190"/>
              </a:avLst>
            </a:prstGeom>
            <a:solidFill>
              <a:schemeClr val="tx1">
                <a:lumMod val="85000"/>
                <a:lumOff val="15000"/>
              </a:schemeClr>
            </a:solidFill>
            <a:ln w="31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a:ea typeface="宋体"/>
              </a:endParaRPr>
            </a:p>
          </p:txBody>
        </p:sp>
        <p:sp>
          <p:nvSpPr>
            <p:cNvPr id="11" name="新月形 10"/>
            <p:cNvSpPr/>
            <p:nvPr/>
          </p:nvSpPr>
          <p:spPr>
            <a:xfrm rot="4551297">
              <a:off x="3813700" y="1259257"/>
              <a:ext cx="1331655" cy="2663310"/>
            </a:xfrm>
            <a:prstGeom prst="moon">
              <a:avLst>
                <a:gd name="adj" fmla="val 15190"/>
              </a:avLst>
            </a:prstGeom>
            <a:solidFill>
              <a:schemeClr val="bg1">
                <a:lumMod val="65000"/>
              </a:schemeClr>
            </a:solidFill>
            <a:ln w="31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a:ea typeface="宋体"/>
              </a:endParaRPr>
            </a:p>
          </p:txBody>
        </p:sp>
        <p:sp>
          <p:nvSpPr>
            <p:cNvPr id="12" name="新月形 11"/>
            <p:cNvSpPr/>
            <p:nvPr/>
          </p:nvSpPr>
          <p:spPr>
            <a:xfrm rot="9951297">
              <a:off x="4682240" y="1941956"/>
              <a:ext cx="1331655" cy="2663311"/>
            </a:xfrm>
            <a:prstGeom prst="moon">
              <a:avLst>
                <a:gd name="adj" fmla="val 15190"/>
              </a:avLst>
            </a:prstGeom>
            <a:solidFill>
              <a:schemeClr val="tx1">
                <a:lumMod val="85000"/>
                <a:lumOff val="15000"/>
              </a:schemeClr>
            </a:solidFill>
            <a:ln w="31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a:ea typeface="宋体"/>
              </a:endParaRPr>
            </a:p>
          </p:txBody>
        </p:sp>
        <p:sp>
          <p:nvSpPr>
            <p:cNvPr id="13" name="新月形 12"/>
            <p:cNvSpPr/>
            <p:nvPr/>
          </p:nvSpPr>
          <p:spPr>
            <a:xfrm rot="15351297">
              <a:off x="4011669" y="2799744"/>
              <a:ext cx="1331655" cy="2663310"/>
            </a:xfrm>
            <a:prstGeom prst="moon">
              <a:avLst>
                <a:gd name="adj" fmla="val 15190"/>
              </a:avLst>
            </a:prstGeom>
            <a:solidFill>
              <a:schemeClr val="bg1">
                <a:lumMod val="65000"/>
              </a:schemeClr>
            </a:solidFill>
            <a:ln w="3175"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a:ea typeface="宋体"/>
              </a:endParaRPr>
            </a:p>
          </p:txBody>
        </p:sp>
      </p:grpSp>
      <p:sp>
        <p:nvSpPr>
          <p:cNvPr id="14" name="TextBox 11"/>
          <p:cNvSpPr txBox="1">
            <a:spLocks noChangeArrowheads="1"/>
          </p:cNvSpPr>
          <p:nvPr/>
        </p:nvSpPr>
        <p:spPr bwMode="auto">
          <a:xfrm flipH="1">
            <a:off x="4819650" y="3592513"/>
            <a:ext cx="2563813" cy="400050"/>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zh-CN" altLang="en-US" sz="2000" b="1" kern="0" dirty="0">
                <a:solidFill>
                  <a:prstClr val="black"/>
                </a:solidFill>
                <a:latin typeface="微软雅黑" pitchFamily="34" charset="-122"/>
                <a:ea typeface="微软雅黑" pitchFamily="34" charset="-122"/>
              </a:rPr>
              <a:t>点击</a:t>
            </a:r>
            <a:r>
              <a:rPr lang="zh-CN" altLang="en-US" sz="2000" b="1" kern="0" dirty="0" smtClean="0">
                <a:solidFill>
                  <a:prstClr val="black"/>
                </a:solidFill>
                <a:latin typeface="微软雅黑" pitchFamily="34" charset="-122"/>
                <a:ea typeface="微软雅黑" pitchFamily="34" charset="-122"/>
              </a:rPr>
              <a:t>添加</a:t>
            </a:r>
            <a:r>
              <a:rPr lang="zh-CN" altLang="en-US" sz="2000" b="1" kern="0" dirty="0" smtClean="0">
                <a:solidFill>
                  <a:schemeClr val="tx1">
                    <a:lumMod val="85000"/>
                    <a:lumOff val="15000"/>
                  </a:schemeClr>
                </a:solidFill>
                <a:latin typeface="微软雅黑" pitchFamily="34" charset="-122"/>
                <a:ea typeface="微软雅黑" pitchFamily="34" charset="-122"/>
              </a:rPr>
              <a:t>标题</a:t>
            </a:r>
            <a:r>
              <a:rPr lang="zh-CN" altLang="en-US" sz="2000" b="1" kern="0" dirty="0" smtClean="0">
                <a:solidFill>
                  <a:prstClr val="black"/>
                </a:solidFill>
                <a:latin typeface="微软雅黑" pitchFamily="34" charset="-122"/>
                <a:ea typeface="微软雅黑" pitchFamily="34" charset="-122"/>
              </a:rPr>
              <a:t>    </a:t>
            </a:r>
            <a:endParaRPr lang="en-US" altLang="zh-CN" sz="2000" b="1" kern="0" dirty="0">
              <a:solidFill>
                <a:prstClr val="black"/>
              </a:solidFill>
              <a:latin typeface="微软雅黑" pitchFamily="34" charset="-122"/>
              <a:ea typeface="微软雅黑" pitchFamily="34" charset="-122"/>
            </a:endParaRPr>
          </a:p>
        </p:txBody>
      </p:sp>
      <p:cxnSp>
        <p:nvCxnSpPr>
          <p:cNvPr id="15" name="直接连接符 34"/>
          <p:cNvCxnSpPr>
            <a:cxnSpLocks noChangeShapeType="1"/>
          </p:cNvCxnSpPr>
          <p:nvPr/>
        </p:nvCxnSpPr>
        <p:spPr bwMode="auto">
          <a:xfrm flipH="1">
            <a:off x="2114550" y="3113088"/>
            <a:ext cx="2543175" cy="0"/>
          </a:xfrm>
          <a:prstGeom prst="line">
            <a:avLst/>
          </a:prstGeom>
          <a:noFill/>
          <a:ln w="12700" algn="ctr">
            <a:solidFill>
              <a:schemeClr val="tx1">
                <a:lumMod val="85000"/>
                <a:lumOff val="15000"/>
              </a:schemeClr>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16" name="直接连接符 35"/>
          <p:cNvCxnSpPr>
            <a:cxnSpLocks noChangeShapeType="1"/>
          </p:cNvCxnSpPr>
          <p:nvPr/>
        </p:nvCxnSpPr>
        <p:spPr bwMode="auto">
          <a:xfrm flipH="1">
            <a:off x="2114550" y="4929188"/>
            <a:ext cx="2967038" cy="0"/>
          </a:xfrm>
          <a:prstGeom prst="line">
            <a:avLst/>
          </a:prstGeom>
          <a:noFill/>
          <a:ln w="12700" algn="ctr">
            <a:solidFill>
              <a:schemeClr val="bg1">
                <a:lumMod val="75000"/>
              </a:schemeClr>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17" name="直接连接符 36"/>
          <p:cNvCxnSpPr>
            <a:cxnSpLocks noChangeShapeType="1"/>
          </p:cNvCxnSpPr>
          <p:nvPr/>
        </p:nvCxnSpPr>
        <p:spPr bwMode="auto">
          <a:xfrm flipH="1">
            <a:off x="7046913" y="2508250"/>
            <a:ext cx="3184525" cy="0"/>
          </a:xfrm>
          <a:prstGeom prst="line">
            <a:avLst/>
          </a:prstGeom>
          <a:noFill/>
          <a:ln w="12700" algn="ctr">
            <a:solidFill>
              <a:schemeClr val="bg1">
                <a:lumMod val="75000"/>
              </a:schemeClr>
            </a:solidFill>
            <a:prstDash val="sysDot"/>
            <a:round/>
            <a:headEnd type="oval" w="med" len="med"/>
            <a:tailEnd type="oval" w="med" len="med"/>
          </a:ln>
          <a:extLst>
            <a:ext uri="{909E8E84-426E-40DD-AFC4-6F175D3DCCD1}">
              <a14:hiddenFill xmlns:a14="http://schemas.microsoft.com/office/drawing/2010/main">
                <a:noFill/>
              </a14:hiddenFill>
            </a:ext>
          </a:extLst>
        </p:spPr>
      </p:cxnSp>
      <p:cxnSp>
        <p:nvCxnSpPr>
          <p:cNvPr id="18" name="直接连接符 37"/>
          <p:cNvCxnSpPr>
            <a:cxnSpLocks noChangeShapeType="1"/>
          </p:cNvCxnSpPr>
          <p:nvPr/>
        </p:nvCxnSpPr>
        <p:spPr bwMode="auto">
          <a:xfrm flipH="1">
            <a:off x="7466013" y="4465638"/>
            <a:ext cx="2759075" cy="0"/>
          </a:xfrm>
          <a:prstGeom prst="line">
            <a:avLst/>
          </a:prstGeom>
          <a:noFill/>
          <a:ln w="12700" algn="ctr">
            <a:solidFill>
              <a:schemeClr val="tx1">
                <a:lumMod val="85000"/>
                <a:lumOff val="15000"/>
              </a:schemeClr>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19" name="TextBox 13"/>
          <p:cNvSpPr txBox="1">
            <a:spLocks noChangeArrowheads="1"/>
          </p:cNvSpPr>
          <p:nvPr/>
        </p:nvSpPr>
        <p:spPr bwMode="auto">
          <a:xfrm>
            <a:off x="2247900" y="2495550"/>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a:spLocks noChangeArrowheads="1"/>
          </p:cNvSpPr>
          <p:nvPr/>
        </p:nvSpPr>
        <p:spPr bwMode="auto">
          <a:xfrm>
            <a:off x="2251075" y="2781300"/>
            <a:ext cx="15716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2247900" y="4403725"/>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2251075" y="4689475"/>
            <a:ext cx="1571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8602663" y="2014538"/>
            <a:ext cx="137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a:spLocks noChangeArrowheads="1"/>
          </p:cNvSpPr>
          <p:nvPr/>
        </p:nvSpPr>
        <p:spPr bwMode="auto">
          <a:xfrm>
            <a:off x="8605838" y="2300288"/>
            <a:ext cx="1571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8678863" y="3922713"/>
            <a:ext cx="137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a:spLocks noChangeArrowheads="1"/>
          </p:cNvSpPr>
          <p:nvPr/>
        </p:nvSpPr>
        <p:spPr bwMode="auto">
          <a:xfrm>
            <a:off x="8682038" y="4208463"/>
            <a:ext cx="1571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p:cNvGrpSpPr>
          <p:nvPr/>
        </p:nvGrpSpPr>
        <p:grpSpPr bwMode="auto">
          <a:xfrm>
            <a:off x="152400" y="214313"/>
            <a:ext cx="4586288" cy="852487"/>
            <a:chOff x="193779" y="40265"/>
            <a:chExt cx="5527167" cy="1028426"/>
          </a:xfrm>
        </p:grpSpPr>
        <p:pic>
          <p:nvPicPr>
            <p:cNvPr id="12295" name="Picture 9" descr="F:\ppt素材\图标\我收集的图标\字体\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75800" y="-1976455"/>
              <a:ext cx="764882" cy="5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descr="F:\超棒ppt模板\中国风\中国风物件\mao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79" y="40265"/>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2"/>
            <p:cNvSpPr txBox="1">
              <a:spLocks noChangeArrowheads="1"/>
            </p:cNvSpPr>
            <p:nvPr/>
          </p:nvSpPr>
          <p:spPr bwMode="auto">
            <a:xfrm>
              <a:off x="1045641" y="532939"/>
              <a:ext cx="2674359" cy="4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楷体" panose="02010609060101010101" pitchFamily="49" charset="-122"/>
                  <a:ea typeface="楷体" panose="02010609060101010101" pitchFamily="49" charset="-122"/>
                </a:rPr>
                <a:t>单击添加标题</a:t>
              </a:r>
              <a:endParaRPr lang="zh-CN" altLang="en-US" sz="2400" b="1">
                <a:solidFill>
                  <a:schemeClr val="bg1"/>
                </a:solidFill>
                <a:latin typeface="楷体" panose="02010609060101010101" pitchFamily="49" charset="-122"/>
                <a:ea typeface="楷体" panose="02010609060101010101" pitchFamily="49" charset="-122"/>
              </a:endParaRPr>
            </a:p>
          </p:txBody>
        </p:sp>
      </p:grpSp>
      <p:pic>
        <p:nvPicPr>
          <p:cNvPr id="12291"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9988" y="1806575"/>
            <a:ext cx="2897187"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8738" y="2457450"/>
            <a:ext cx="283845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2457450"/>
            <a:ext cx="28368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矩形 11"/>
          <p:cNvSpPr>
            <a:spLocks noChangeArrowheads="1"/>
          </p:cNvSpPr>
          <p:nvPr/>
        </p:nvSpPr>
        <p:spPr bwMode="auto">
          <a:xfrm>
            <a:off x="5138738" y="4275138"/>
            <a:ext cx="58912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单击此处编辑您要的内容，建议您在展示时采用微软雅黑字体，本模版所有图形线条及其相应素材均可自由编辑、改色、替换。更多使用说明和作品请详阅模版最末的使用手册。</a:t>
            </a: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1480" y="969585"/>
            <a:ext cx="8153695" cy="1487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1154</Words>
  <Application>Microsoft Office PowerPoint</Application>
  <PresentationFormat>宽屏</PresentationFormat>
  <Paragraphs>79</Paragraphs>
  <Slides>15</Slides>
  <Notes>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15</vt:i4>
      </vt:variant>
    </vt:vector>
  </HeadingPairs>
  <TitlesOfParts>
    <vt:vector size="24" baseType="lpstr">
      <vt:lpstr>汉仪星宇体简</vt:lpstr>
      <vt:lpstr>楷体</vt:lpstr>
      <vt:lpstr>宋体</vt:lpstr>
      <vt:lpstr>微软雅黑</vt:lpstr>
      <vt:lpstr>Arial</vt:lpstr>
      <vt:lpstr>Calibri</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topppt.cn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15</cp:revision>
  <dcterms:created xsi:type="dcterms:W3CDTF">2015-06-22T12:09:29Z</dcterms:created>
  <dcterms:modified xsi:type="dcterms:W3CDTF">2016-11-07T15:28:57Z</dcterms:modified>
  <cp:category>锐旗设计；https://9ppt.taobao.com</cp:category>
</cp:coreProperties>
</file>